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60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740C7-D975-41B8-A90F-7E6C420966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A9C10B-4C01-4174-974B-D8DB89D942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549A8-059D-47BD-9C26-E9FBBFC5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4A20A-A803-4E01-B21C-F0A5CAA14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75B50-3BAE-458A-8002-56E343DCA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81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90C47-7E2A-4483-B4BB-155E7043C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BE9303-1085-4DF7-ADDF-FB5B7705A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9F0D9-1362-4B3F-A437-450C33538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B0973-A7F3-4FEC-BC48-8102E80F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F7045-9F9F-44E1-A075-4877BBB75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51A447-5E26-45A9-9D89-B6FA673AF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F86791-3979-4ACB-876C-B2DEE020F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6DFFB-DF9E-4C98-AB90-AA8460C4E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32A742-370F-4517-B6C3-02A5C00FE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8097E-43D4-44BE-BA0D-23372E2EC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9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B3D08-18CD-4C32-A893-DD47D658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9DABDC-BF5F-4786-BF7C-DA1D23B5B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14934-E0A0-4AE5-A8F4-B04194700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8A354-68CC-4B61-B09A-D28CA05D3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CD2C2-FD0B-42E8-82D6-D12F0932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01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524FB-6160-432A-BA41-6899A200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63697-EE23-4A68-8657-EDF2F277A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1AAD-E931-40FE-822C-983A65347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58C31-838B-4E09-AFD8-36D5BB32F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79901-C7C4-4842-8C54-D5A5A9993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35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F3D8-E832-44F8-A031-6D488C49D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9AB59-640C-4BC1-B5D9-561977A4E4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4E2886-8CBB-4D1B-9C28-02E0B891D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975119-CA74-4B8B-B3E2-651CC1E0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C0B86C-10D7-4BA1-A60A-AF9F6947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9DC5B-29B8-4F9B-B0C5-E8B85D8C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85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40989-A7C3-4669-8CA7-03916026C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B7F23-6095-486B-BE40-4EF1B6962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B52BE4-4D2A-4F42-8588-B63E5E274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1B3CE8-A0C0-46A9-A7F3-FED4E36EA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AF8C9-9DFE-4D74-A848-E0ECDB20B8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4C4639-9CC3-4E41-8A52-0C960411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DA0322-ECD4-49F9-91E1-BDDE55B8A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7BDBDA-2E1F-4FE5-A07E-31B47E1A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411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1A5CB-23A2-4B3A-B344-A5C5C050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50EF4-7D50-4DCD-9B55-2507A7D3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697F71-06E2-4963-BD8D-AB785E741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A092ED-1563-4A2D-B8CA-D5B53F992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7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82FDA3-374A-4516-AE19-BE6C51FA0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036B53-319D-4CF4-92CC-748913747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6E860-46DE-4983-913A-4CF163BB2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83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DB50-266E-48E8-A1AD-FA66694EB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278C5-19A1-460B-B540-FA8B5FC93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7B4D3-7716-4964-9F62-0E37E7F4B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D827AB-1E54-4CA1-9AD9-A7580E7F0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0B0B6D-2178-45B2-BACA-F31BF4DE4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08EFA-9E64-404C-AFDF-736218D3D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32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C7D12-1E71-42E9-82AC-E29A55FA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8C8119-7626-42F3-B4BF-70C309C49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B61B4-FABD-43AF-8A55-8E19DB8D42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1201B-A003-4932-9553-E7F7FCD2A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52FE94-B91C-4060-8020-86B5612F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DD758-F66E-4A09-97BB-26F007EE6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42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41617C7-5731-4335-8755-B9663663D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B0DA5-E647-4BFD-9D46-23D2EB218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08EB9-97ED-4794-A0A1-3DE5371EA6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9D314-2B14-4C7E-B7AA-D593B2E8E898}" type="datetimeFigureOut">
              <a:rPr lang="en-GB" smtClean="0"/>
              <a:t>11/04/2022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AB94A-CFCD-4D42-A179-2EBDD6F2D8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9FDEE-1A0F-461F-85A1-24A0B3F66A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073C1-F298-4F45-A984-FE3C49C90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46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88911A-FE47-4EC4-A4EA-462F57024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1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F604B2-4DFB-4AC4-A11F-6DC53E4B7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60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E1BD9C-54E8-4288-9E4F-F92C1C601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76FAD0-C685-46D4-B596-9B74CBFCC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6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14C51A-0285-442D-B332-B7AE93B04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7052DB-1AAE-41A3-B780-954C960A6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5" y="1460500"/>
            <a:ext cx="514985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5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ject Path: H:\WBG-MACl\device data\different AX\MA and halides.opju&#10;PE Folder: /MA and halides/boxplot/&#10;Short Name: FF_all_graph">
            <a:extLst>
              <a:ext uri="{FF2B5EF4-FFF2-40B4-BE49-F238E27FC236}">
                <a16:creationId xmlns:a16="http://schemas.microsoft.com/office/drawing/2014/main" id="{5123F3A6-5374-44DE-8C25-8442BE6A2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19" y="68580"/>
            <a:ext cx="8791292" cy="67208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3040E3-F55D-47EC-97D6-8192FFF19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73C1-F298-4F45-A984-FE3C49C902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987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6FDBD91-95C0-417F-A6CF-18B16E1641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9C88F0A-5D57-4399-81F3-96A0C8475C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2FEBF9-A749-4189-B280-D75982720778}">
  <ds:schemaRefs>
    <ds:schemaRef ds:uri="http://purl.org/dc/terms/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2022-02-07T19:04:59Z</dcterms:created>
  <dcterms:modified xsi:type="dcterms:W3CDTF">2022-04-11T19:52:55Z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